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00" autoAdjust="0"/>
    <p:restoredTop sz="94660"/>
  </p:normalViewPr>
  <p:slideViewPr>
    <p:cSldViewPr showGuides="1">
      <p:cViewPr>
        <p:scale>
          <a:sx n="66" d="100"/>
          <a:sy n="66" d="100"/>
        </p:scale>
        <p:origin x="-684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media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534400" cy="3048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Why is water quality an important factor?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success of human </a:t>
            </a:r>
            <a:r>
              <a:rPr lang="en-US" dirty="0" smtClean="0"/>
              <a:t>existence depends on our need for clean drinking water. </a:t>
            </a:r>
          </a:p>
          <a:p>
            <a:r>
              <a:rPr lang="en-US" dirty="0" smtClean="0"/>
              <a:t>In order to ascertain the chemical and bacterial parameters of Marsh Creek and Long Island Creek. </a:t>
            </a:r>
          </a:p>
          <a:p>
            <a:r>
              <a:rPr lang="en-US" dirty="0" smtClean="0"/>
              <a:t>It is important to document water pollution so that remediation may be executed and prevention measures can be put in place.	</a:t>
            </a:r>
            <a:endParaRPr lang="en-US" dirty="0" smtClean="0"/>
          </a:p>
        </p:txBody>
      </p:sp>
      <p:pic>
        <p:nvPicPr>
          <p:cNvPr id="5" name="Picture 4" descr="Long Island Creek 1B water sampl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4191000"/>
            <a:ext cx="3048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Long Island 1A-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191000"/>
            <a:ext cx="3073400" cy="2305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454</TotalTime>
  <Words>63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TS101881344</vt:lpstr>
      <vt:lpstr>Water Quality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Judy Morice</dc:creator>
  <dc:description>2010 animated water waves powerpoint template from presentationpro.com</dc:description>
  <cp:lastModifiedBy>JudyMorice</cp:lastModifiedBy>
  <cp:revision>31</cp:revision>
  <dcterms:created xsi:type="dcterms:W3CDTF">2012-07-03T18:48:29Z</dcterms:created>
  <dcterms:modified xsi:type="dcterms:W3CDTF">2012-07-10T19:01:19Z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